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(ES),Benidorm (ES),Santorini Island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Plage de la Palmyre (FR),Carnac (FR),Porto Vecchio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Carnac (FR),Le Touquet (BE),Le Cap d Agde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(FR),Chamonix (FR),Zermatt 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Gstaad (CH),Kitzbuhel (AT),Ischgl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Mayrhofen (AT),La Plagne (FR),Val Thorens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(BL),Iles Vierges (UK) (VG),Saint Vincent et les Grenadines (VC)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(BL),Saint Vincent et les Grenadines (VC),Iles Vierges (UK) (VG)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Vincent et les Grenadines (VC),St Barthélémy (BL),Iles Vierges (UK) (VG)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Dublin (IE),Paris (FR),Barcelona 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Toulouse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(FR),Toulouse (FR),Roma (IT)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St Barthélémy (BL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4085"/>
          </a:xfrm>
          <a:prstGeom prst="rect">
            <a:avLst/>
          </a:prstGeom>
        </p:spPr>
      </p:pic>
      <p:pic>
        <p:nvPicPr>
          <p:cNvPr id="6" name="Picture 5" descr="Evolution mensuelle Royaume-Uni Iles Vierges (UK) (VG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Royaume-Uni Saint Vincent et les Grenadines (V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Dublin (I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Royaume-Uni Barcelona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Royaume-Uni Amsterdam (NL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Royaume-Uni Venezi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Royaume-Uni Roma (I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Benidorm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Royaume-Uni Santorini Island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Royaume-Uni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Royaume-Uni Ibiz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Royaume-Uni Marbell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Morzin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Royaume-Uni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Royaume-Uni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Royaume-Uni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Royaume-Uni Zermatt (CH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Royaume-Uni Val Thore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400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459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